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>
        <p:scale>
          <a:sx n="88" d="100"/>
          <a:sy n="88" d="100"/>
        </p:scale>
        <p:origin x="154" y="8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E903-B589-CD43-DECC-03171A76C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26EC4-2293-DD50-6AAD-18A72D847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2B43F-21DE-F2C7-4852-E06177C81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6E576-374F-23E4-A0A1-C4FFABBDE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D656A-C75B-3D80-D32D-B13AF935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1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3388D-8F1D-545A-BDA4-4AD003FD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FAF21-8BA3-638B-248C-4BC2465DA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2D8C8-639B-D9D2-3DBD-742917704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C9DF-6BA8-7CBE-29B7-5DB4ED782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71B63-F06E-EF22-EF18-B78243428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7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CC06E0-3390-0D15-9652-CC15AF1E1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175783-C75B-6341-C831-76AA3ABC0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8FAD1-D423-B45A-142A-516AACD3A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A6169-799C-6176-7AF7-5C9CA05A5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FB9AC-2F8C-D4EA-94BD-2EDF9FED8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4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3E73D-B6F9-C6C0-1110-02B3175B6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AA376-8D71-D2E0-5634-129FC66CA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58404-D96F-2091-C1CD-A78D0CA5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355B5-3A0C-3F13-33F0-B466FD01A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951A5-6CD5-6DD1-3C80-018810C0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5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A656A-6B5E-0493-379F-F4B3D7743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BA949-1B71-76A7-C3FE-C7EC8A7FD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B33C9-E05E-4191-EB8B-4753C64D6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71D26-8C73-0BF0-1C5A-772363EF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4F02A-A665-C397-68A4-9EB2E2E2B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90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F4A4D-87B6-512E-43A4-883214E56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BBC07-ED95-D454-0F68-99DCB75D4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42B9F-BF84-2DEA-F7FC-1A12678AE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C3044A-69CB-D749-468A-459E4AF5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E1B64-475F-7B0A-25E1-9CF0BC429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67112-1658-B677-0AF8-6D29992DB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72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BE65E-6BD0-5255-159B-421689A19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03A24-7D86-66A6-3CEE-D0865CD1C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2982A-C8FB-4DB9-4D35-3335857AD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E4D914-0357-6FCC-865B-37D0ACA5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12C9C-033B-A27D-2FBE-67DD2B558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8ECB5C-E1CF-CDEB-2E33-6BB257CD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17727A-AF0D-2E03-3165-8D8793EE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42DBEF-DDFB-3FD7-2484-2125F508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571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AC52-82EC-A60C-C95C-503B00DD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E16527-9F1D-B6B3-0CB3-EF066E4A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C37BD-5994-4CA2-1184-112A94A63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AC05AE-FFE6-C20E-BABC-4F51ED57D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55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43801-0D64-3C3E-2E55-B5C25B2C0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2DD42A-AD12-AD8E-8488-5ACAD5AB6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2FB8F-5EB5-EB8D-B9D9-A7477442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36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40CE-482C-FF49-6F04-9AD390F7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0A59C-B628-CCF2-370B-1A2F9DDBA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823E5-18B3-417C-F1E3-C8EE10744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3DF42-9DB0-0220-A1E9-AF6C15D1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182B48-BEDA-1EDF-76A0-30C475E13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5D689-7745-35BD-F120-B5ED1737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82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F23AA-BCE2-1B03-7132-A9E92AF6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CAE7F0-7AD4-7AE1-70D4-7D7ED27DC7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2B540-3543-07B8-0928-CECA6B095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ED0FB-40F2-F132-63F2-BC9930D03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5A193-022F-6BC9-B7AE-0B608A900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871E9-EC50-A9C1-7516-2A60758B1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7D7D46-269A-A4CA-E73F-3F8AB62DA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D3F2A-58FD-9A87-5937-BBCA22B0E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D7887-C29F-91A5-46C5-C6EDDDF4D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08833-FCF8-45BE-89ED-548990B1188C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F74C5-F343-938E-9CAA-CBA46D682A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FC765-1F49-E1F3-65A3-682E467ED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gnasialcalde.es/citizen-data-scientist-dando-sentido-a-los-numero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rson-holding-blue-and-clear-ballpoint-pen-590022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pplication-business-businessman-code-574068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d/data.htm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ivic-switchboard.github.io/post_2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nalytics-calculator-coffee-digital-marketing-907612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graph-on-laptop-screen-3861957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9B8B-E3B9-EE5D-D313-28E2F0AA4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4869" y="2322146"/>
            <a:ext cx="9144000" cy="1193800"/>
          </a:xfrm>
        </p:spPr>
        <p:txBody>
          <a:bodyPr/>
          <a:lstStyle/>
          <a:p>
            <a:r>
              <a:rPr lang="en-IN" sz="6000" b="1" i="0" dirty="0">
                <a:effectLst/>
                <a:latin typeface="Söhne"/>
              </a:rPr>
              <a:t>Predicting </a:t>
            </a:r>
            <a:r>
              <a:rPr lang="en-IN" sz="6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IMDb</a:t>
            </a:r>
            <a:r>
              <a:rPr lang="en-IN" sz="6000" b="1" i="0" dirty="0">
                <a:effectLst/>
                <a:latin typeface="Söhne"/>
              </a:rPr>
              <a:t> Scores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66E95F-2AB7-AD2F-F317-F77E87A52A90}"/>
              </a:ext>
            </a:extLst>
          </p:cNvPr>
          <p:cNvSpPr txBox="1"/>
          <p:nvPr/>
        </p:nvSpPr>
        <p:spPr>
          <a:xfrm>
            <a:off x="8304331" y="4608410"/>
            <a:ext cx="174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+mj-lt"/>
              </a:rPr>
              <a:t>Submitted By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D09DE7-E8DD-260B-BB23-F5C7D6F49CC0}"/>
              </a:ext>
            </a:extLst>
          </p:cNvPr>
          <p:cNvSpPr txBox="1"/>
          <p:nvPr/>
        </p:nvSpPr>
        <p:spPr>
          <a:xfrm>
            <a:off x="8304331" y="5117216"/>
            <a:ext cx="3683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ABIN BINU JACOB - 961721104002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81C3B-C9E8-9C1A-BAAA-F32C4AE4BC36}"/>
              </a:ext>
            </a:extLst>
          </p:cNvPr>
          <p:cNvSpPr txBox="1"/>
          <p:nvPr/>
        </p:nvSpPr>
        <p:spPr>
          <a:xfrm>
            <a:off x="8304331" y="5426472"/>
            <a:ext cx="3015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SELVAK S - 961721104011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15BFA-B973-97D7-DCD8-96764719AE3C}"/>
              </a:ext>
            </a:extLst>
          </p:cNvPr>
          <p:cNvSpPr txBox="1"/>
          <p:nvPr/>
        </p:nvSpPr>
        <p:spPr>
          <a:xfrm>
            <a:off x="8304332" y="5719977"/>
            <a:ext cx="3015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ARUN D - 961721104304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50154-4901-5742-23C3-9F2F8A3FC525}"/>
              </a:ext>
            </a:extLst>
          </p:cNvPr>
          <p:cNvSpPr txBox="1"/>
          <p:nvPr/>
        </p:nvSpPr>
        <p:spPr>
          <a:xfrm>
            <a:off x="8304333" y="6023734"/>
            <a:ext cx="3304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VASANTH P.S - 961721104317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3B971-3F39-FDA9-DD9A-C33BA5A79E18}"/>
              </a:ext>
            </a:extLst>
          </p:cNvPr>
          <p:cNvSpPr txBox="1"/>
          <p:nvPr/>
        </p:nvSpPr>
        <p:spPr>
          <a:xfrm>
            <a:off x="8304331" y="6318169"/>
            <a:ext cx="3887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SANTHOSH KUMAR R - 961721104314</a:t>
            </a:r>
          </a:p>
        </p:txBody>
      </p:sp>
    </p:spTree>
    <p:extLst>
      <p:ext uri="{BB962C8B-B14F-4D97-AF65-F5344CB8AC3E}">
        <p14:creationId xmlns:p14="http://schemas.microsoft.com/office/powerpoint/2010/main" val="371621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15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Evaluation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The model's performance was assessed using various evaluation metrics,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Mean Absolute Error (MAE)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Root Mean Squared Error (RMSE)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R-squared (R2)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B6080-A772-F930-632D-8690272F5383}"/>
              </a:ext>
            </a:extLst>
          </p:cNvPr>
          <p:cNvSpPr txBox="1"/>
          <p:nvPr/>
        </p:nvSpPr>
        <p:spPr>
          <a:xfrm>
            <a:off x="1036184" y="5955833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These metrics provided insights into the model's predictive accuracy and its ability to estimate IMDb scores effectively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6012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9B8B-E3B9-EE5D-D313-28E2F0AA4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2100"/>
            <a:ext cx="9144000" cy="1193800"/>
          </a:xfrm>
        </p:spPr>
        <p:txBody>
          <a:bodyPr/>
          <a:lstStyle/>
          <a:p>
            <a:r>
              <a:rPr lang="en-IN" b="1" u="sng" dirty="0">
                <a:latin typeface="+mn-lt"/>
              </a:rPr>
              <a:t>Thank You</a:t>
            </a:r>
            <a:endParaRPr lang="en-US" u="sng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6058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+mj-lt"/>
              </a:rPr>
              <a:t>Executive 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49464"/>
            <a:ext cx="7722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This report outlines the process and findings of predicting IMDb scores for movies using machine learning techniques. IMDb scores are essential for viewers and industry professionals to gauge a movie's quality and success. This report covers data exploration, model development, and evaluation.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35699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05796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+mj-lt"/>
              </a:rPr>
              <a:t>Table of 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311004"/>
            <a:ext cx="7722393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dirty="0"/>
              <a:t>Introduction</a:t>
            </a:r>
            <a:endParaRPr lang="en-US" sz="200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Data Overview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Data Pre-processing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Feature Engineering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Selection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Training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3986492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49464"/>
            <a:ext cx="7722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Predicting IMDb scores is valuable for movie studios, distributors, and viewers. It assists in understanding a movie's potential success, guiding marketing strategies, and aiding investment decisions. This report details the process of building an IMDb score prediction model.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1164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Data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75590"/>
            <a:ext cx="77223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  <a:latin typeface="Söhne"/>
              </a:rPr>
              <a:t>We collected a comprehensive dataset of movies, including various features such as genres, cast, director, budget, and release year. The dataset also includes IMDb scores, which serve as our target variable.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3634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Data Pre-processing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To prepare the data for modelling, we executed the following preprocessing tasks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Handling missing data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Encoding categorical variables</a:t>
            </a:r>
            <a:endParaRPr lang="en-IN" sz="20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Normalizing or scaling numeric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Addressing outliers, if necessary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14711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Feature Engineering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Feature engineering involved extracting valuable features from the dataset,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Genre-based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Actor and director-related features</a:t>
            </a:r>
            <a:endParaRPr lang="en-IN" sz="20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Budget normalization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Release year transformation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7801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Selection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We experimented with several machine learning models suitable for regression tasks,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Linear Regression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Random Forest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Gradient Boosting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250132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Training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75057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The selected model was trained on a portion of the dataset, and hyperparameters were tuned for optimal performance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882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329</Words>
  <Application>Microsoft Office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Söhne</vt:lpstr>
      <vt:lpstr>Wingdings</vt:lpstr>
      <vt:lpstr>Office Theme</vt:lpstr>
      <vt:lpstr>Predicting IMDb Scores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IMDb Scores</dc:title>
  <dc:creator>vasanth tyson</dc:creator>
  <cp:lastModifiedBy>vasanth tyson</cp:lastModifiedBy>
  <cp:revision>3</cp:revision>
  <dcterms:created xsi:type="dcterms:W3CDTF">2023-09-30T10:22:07Z</dcterms:created>
  <dcterms:modified xsi:type="dcterms:W3CDTF">2023-09-30T16:16:14Z</dcterms:modified>
</cp:coreProperties>
</file>

<file path=docProps/thumbnail.jpeg>
</file>